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5" d="100"/>
          <a:sy n="75" d="100"/>
        </p:scale>
        <p:origin x="1181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80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73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25/9/2022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Mira Ehab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25-9-2022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400" dirty="0" smtClean="0"/>
              <a:t>Calculated </a:t>
            </a:r>
            <a:r>
              <a:rPr lang="en-US" sz="2400" dirty="0"/>
              <a:t>the number of launches on each site</a:t>
            </a:r>
          </a:p>
          <a:p>
            <a:r>
              <a:rPr lang="en-US" sz="2400" dirty="0" smtClean="0"/>
              <a:t>Calculated </a:t>
            </a:r>
            <a:r>
              <a:rPr lang="en-US" sz="2400" dirty="0"/>
              <a:t>the number and occurrence of each orbit</a:t>
            </a:r>
          </a:p>
          <a:p>
            <a:r>
              <a:rPr lang="en-US" sz="2400" dirty="0" smtClean="0"/>
              <a:t>Calculated </a:t>
            </a:r>
            <a:r>
              <a:rPr lang="en-US" sz="2400" dirty="0"/>
              <a:t>the number and </a:t>
            </a:r>
            <a:r>
              <a:rPr lang="en-US" sz="2400" dirty="0" err="1"/>
              <a:t>occurence</a:t>
            </a:r>
            <a:r>
              <a:rPr lang="en-US" sz="2400" dirty="0"/>
              <a:t> of mission outcome per orbit </a:t>
            </a:r>
            <a:r>
              <a:rPr lang="en-US" sz="2400" dirty="0" smtClean="0"/>
              <a:t>type</a:t>
            </a:r>
          </a:p>
          <a:p>
            <a:r>
              <a:rPr lang="en-US" sz="2400" dirty="0"/>
              <a:t>Create a landing outcome label from Outcome column</a:t>
            </a:r>
          </a:p>
          <a:p>
            <a:endParaRPr lang="en-US" sz="2400" dirty="0"/>
          </a:p>
          <a:p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https://github.com/miraehab/IBM-Applied-Data-Science-Capstone/blob/main/Data%20wrangling.ipynb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538719" y="2534632"/>
            <a:ext cx="4257041" cy="1146154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16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https://github.com/miraehab/IBM-Applied-Data-Science-Capstone/blob/main/eda-dataviz.ipynb</a:t>
            </a:r>
            <a:endParaRPr lang="en-US" sz="16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183" y="1449940"/>
            <a:ext cx="4800742" cy="26683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30240" y="1449940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Visualized the relation between the date and the average success rate across the years.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6197600" y="2021840"/>
            <a:ext cx="5466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Conclusion:</a:t>
            </a:r>
            <a:r>
              <a:rPr lang="en-US" dirty="0" smtClean="0"/>
              <a:t> the success </a:t>
            </a:r>
            <a:r>
              <a:rPr lang="en-US" dirty="0"/>
              <a:t>rate since 2013 kept increasing till 2020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9685" y="3956245"/>
            <a:ext cx="4794955" cy="290175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43840" y="4480558"/>
            <a:ext cx="4724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Visualized the relation between the Orbit and the payload mass.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50240" y="5083225"/>
            <a:ext cx="5009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Conclusion:</a:t>
            </a:r>
            <a:r>
              <a:rPr lang="en-US" dirty="0"/>
              <a:t> With heavy payloads the successful landing or positive landing rate are more for </a:t>
            </a:r>
            <a:r>
              <a:rPr lang="en-US" dirty="0" err="1"/>
              <a:t>Polar,LEO</a:t>
            </a:r>
            <a:r>
              <a:rPr lang="en-US" dirty="0"/>
              <a:t> and ISS.</a:t>
            </a:r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1562080" y="4803723"/>
            <a:ext cx="45719" cy="4571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oaded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SpaceX dataset into a </a:t>
            </a:r>
            <a:r>
              <a:rPr lang="en-US" sz="24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sqllite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database.</a:t>
            </a:r>
            <a:endParaRPr lang="en-US" sz="2400" dirty="0" smtClean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We applied EDA with SQL to get insight from the data. We wrote queries to find out for instance: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names of unique launch sites in the space mission.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000" dirty="0">
                <a:latin typeface="Abadi"/>
              </a:rPr>
              <a:t>The failed landing outcomes in drone ship, their booster version and launch site names</a:t>
            </a:r>
            <a:r>
              <a:rPr lang="en-US" sz="2000" dirty="0" smtClean="0">
                <a:latin typeface="Abadi"/>
              </a:rPr>
              <a:t>.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https://github.com/miraehab/IBM-Applied-Data-Science-Capstone/blob/main/eda-sql.ipynb</a:t>
            </a:r>
            <a:endParaRPr lang="en-US" sz="2200" dirty="0">
              <a:solidFill>
                <a:schemeClr val="accent5">
                  <a:lumMod val="7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71600"/>
            <a:ext cx="11059160" cy="4854792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r>
              <a:rPr lang="en-US" sz="2400" dirty="0" smtClean="0"/>
              <a:t>Finding an optimal location for building a launch site certainly involves many factors and hopefully we could discover some of the factors by analyzing the existing launch site locations.</a:t>
            </a:r>
          </a:p>
          <a:p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Marked 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sites, and added map objects such as markers, circles, lines to mark the success or failure of launches for each site on the folium map</a:t>
            </a:r>
            <a:r>
              <a:rPr lang="en-US" sz="24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the color-labeled marker clusters, we identified which launch sites have relatively high success rate.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calculated the distances between a launch site to its proximities. We answered some question for instance: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latin typeface="Abadi" panose="020B0604020104020204" pitchFamily="34" charset="0"/>
              </a:rPr>
              <a:t>Are launch sites near railways, highways and coastlines.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latin typeface="Abadi" panose="020B0604020104020204" pitchFamily="34" charset="0"/>
              </a:rPr>
              <a:t>Do launch sites keep certain distance away from cities</a:t>
            </a:r>
            <a:r>
              <a:rPr lang="en-US" sz="1800" dirty="0" smtClean="0"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endParaRPr lang="en-US" sz="2400" dirty="0" smtClean="0"/>
          </a:p>
          <a:p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https://github.com/miraehab/IBM-Applied-Data-Science-Capstone/blob/main/site_location.ipynb</a:t>
            </a:r>
            <a:endParaRPr lang="en-US" sz="2200" dirty="0">
              <a:solidFill>
                <a:schemeClr val="accent5">
                  <a:lumMod val="7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Built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 interactive dashboard with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lotted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pie charts showing the total launches by a certain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lotted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graph showing the relationship with Outcome and Payload Mass (Kg) for the different booster version.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oaded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data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numpy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pandas, transformed the data, split our data into training and testing.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uilt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different machine learning models and tune different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hyperparameters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accuracy as the metric for our model, improved the model using feature engineering and algorithm tuning.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ound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best performing classification model.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https://github.com/miraehab/IBM-Applied-Data-Science-Capstone/blob/main/SpaceX_Machine_Learning_Prediction.ipynb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2" y="1475034"/>
            <a:ext cx="8698128" cy="48529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xplanation: </a:t>
            </a:r>
            <a:r>
              <a:rPr lang="en-US" sz="2400" dirty="0"/>
              <a:t>when the flight number is &gt; 80 the success rate is 100%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315" y="1976031"/>
            <a:ext cx="8219441" cy="204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1371600"/>
            <a:ext cx="8709269" cy="450974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xplanation: </a:t>
            </a:r>
            <a:r>
              <a:rPr lang="en-US" sz="2000" dirty="0"/>
              <a:t>the VAFB-SLC  </a:t>
            </a:r>
            <a:r>
              <a:rPr lang="en-US" sz="2000" dirty="0" err="1"/>
              <a:t>launchsite</a:t>
            </a:r>
            <a:r>
              <a:rPr lang="en-US" sz="2000" dirty="0"/>
              <a:t> there are no  rockets  launched for  </a:t>
            </a:r>
            <a:r>
              <a:rPr lang="en-US" sz="2000" dirty="0" err="1"/>
              <a:t>heavypayload</a:t>
            </a:r>
            <a:r>
              <a:rPr lang="en-US" sz="2000" dirty="0"/>
              <a:t> mass(greater than 10000</a:t>
            </a:r>
            <a:r>
              <a:rPr lang="en-US" sz="2000" dirty="0" smtClean="0"/>
              <a:t>).</a:t>
            </a:r>
            <a:r>
              <a:rPr lang="en-US" sz="2400" dirty="0"/>
              <a:t/>
            </a:r>
            <a:br>
              <a:rPr lang="en-US" sz="2400" dirty="0"/>
            </a:br>
            <a:endParaRPr lang="en-US" sz="24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819" y="1763885"/>
            <a:ext cx="4061621" cy="244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698890" y="1472514"/>
            <a:ext cx="1048726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b="1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xplanation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 The ES-L1, GEO, HEO  and SSO orbit have the maximum </a:t>
            </a:r>
            <a:r>
              <a:rPr lang="en-US" sz="200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rate.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875675"/>
            <a:ext cx="4381109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320800"/>
            <a:ext cx="9444937" cy="5242560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through API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with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Wrangling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with Data Visualization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Visual Analytics with Folium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Machine Learning Prediction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in screenshots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Analytics result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6" y="1534160"/>
            <a:ext cx="9953143" cy="46634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marL="0" indent="0">
              <a:spcBef>
                <a:spcPts val="1400"/>
              </a:spcBef>
              <a:buNone/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Worked on a new rocket company named "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" that would like to compete with SpaceX founded by Billionaire industrialist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Allon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Musk. Space X advertises Falcon 9 rocket launches on its website with a cost of 62 million dollars; other providers cost upward of 165 million dollars each, much of the savings is because Space X can reuse the first stage. Therefore if we can determine if the first stage will land, we can determine the cost of a launch. 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b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want to find </a:t>
            </a:r>
            <a:r>
              <a:rPr lang="en-US" sz="2200" b="1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answers</a:t>
            </a:r>
          </a:p>
          <a:p>
            <a:pPr>
              <a:spcBef>
                <a:spcPts val="1400"/>
              </a:spcBef>
            </a:pP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Find the features that affect the first stage landing success</a:t>
            </a:r>
            <a:endParaRPr lang="en-US" sz="20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 predict if the first stage will land </a:t>
            </a:r>
            <a:r>
              <a:rPr lang="en-US" sz="20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successfully ?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</a:t>
            </a: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- 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Collected the rocket launch data from the SpaceX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API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 -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Collect </a:t>
            </a:r>
            <a:r>
              <a:rPr lang="en-US" sz="8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Falcon 9 historical launch </a:t>
            </a:r>
            <a:r>
              <a:rPr lang="en-US" sz="80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records using Web scraping</a:t>
            </a:r>
            <a:endParaRPr lang="en-US" sz="8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 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wrangling:</a:t>
            </a:r>
          </a:p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    - Used one hot encoding to deal with categorical data</a:t>
            </a: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b="1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b="1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</a:t>
            </a:r>
            <a:r>
              <a:rPr lang="en-US" sz="8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models</a:t>
            </a:r>
            <a:endParaRPr lang="en-US" sz="8800" b="1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Collected </a:t>
            </a:r>
            <a:r>
              <a:rPr lang="en-US" dirty="0"/>
              <a:t>the rocket launch data from the SpaceX </a:t>
            </a:r>
            <a:r>
              <a:rPr lang="en-US" dirty="0" smtClean="0"/>
              <a:t>API</a:t>
            </a:r>
          </a:p>
          <a:p>
            <a:pPr>
              <a:buFontTx/>
              <a:buChar char="-"/>
            </a:pPr>
            <a:r>
              <a:rPr lang="en-US" dirty="0"/>
              <a:t>Web-scraped the SpaceX table in the </a:t>
            </a:r>
            <a:r>
              <a:rPr lang="en-US" dirty="0"/>
              <a:t>Wikipedia </a:t>
            </a:r>
            <a:r>
              <a:rPr lang="en-US" dirty="0"/>
              <a:t>page to collect Falcon 9 historical launch records</a:t>
            </a:r>
          </a:p>
          <a:p>
            <a:pPr>
              <a:buFontTx/>
              <a:buChar char="-"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</a:t>
            </a:r>
            <a:r>
              <a:rPr lang="en-US" sz="2200" dirty="0">
                <a:solidFill>
                  <a:schemeClr val="accent5">
                    <a:lumMod val="75000"/>
                  </a:schemeClr>
                </a:solidFill>
                <a:latin typeface="Abadi" panose="020B0604020104020204" pitchFamily="34" charset="0"/>
              </a:rPr>
              <a:t>https://github.com/miraehab/IBM-Applied-Data-Science-Capstone/blob/main/collectingTheData.ipynb</a:t>
            </a:r>
            <a:endParaRPr lang="en-US" dirty="0">
              <a:solidFill>
                <a:schemeClr val="accent5">
                  <a:lumMod val="7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URL: </a:t>
            </a:r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https://github.com/miraehab/IBM-Applied-Data-Science-Capstone/blob/main/collectingTheData-webscraping.ipynb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208</TotalTime>
  <Words>1550</Words>
  <Application>Microsoft Office PowerPoint</Application>
  <PresentationFormat>Widescreen</PresentationFormat>
  <Paragraphs>268</Paragraphs>
  <Slides>47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SF Pro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Microsoft account</cp:lastModifiedBy>
  <cp:revision>230</cp:revision>
  <dcterms:created xsi:type="dcterms:W3CDTF">2021-04-29T18:58:34Z</dcterms:created>
  <dcterms:modified xsi:type="dcterms:W3CDTF">2022-09-25T18:00:16Z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